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24" autoAdjust="0"/>
  </p:normalViewPr>
  <p:slideViewPr>
    <p:cSldViewPr>
      <p:cViewPr varScale="1">
        <p:scale>
          <a:sx n="49" d="100"/>
          <a:sy n="49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FBFC3-CEE9-41AF-8862-AC29203D7DA1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3665-E4C1-4CCE-A9AA-F4A1C73399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unit price activity. Play a bit</a:t>
            </a:r>
            <a:r>
              <a:rPr lang="en-CA" baseline="0" dirty="0" smtClean="0"/>
              <a:t> of Would You Rather.  Perhaps have students record their option using </a:t>
            </a:r>
            <a:r>
              <a:rPr lang="en-CA" baseline="0" dirty="0" err="1" smtClean="0"/>
              <a:t>Plickers</a:t>
            </a:r>
            <a:r>
              <a:rPr lang="en-CA" baseline="0" dirty="0" smtClean="0"/>
              <a:t>.</a:t>
            </a:r>
            <a:endParaRPr lang="en-CA" dirty="0" smtClean="0"/>
          </a:p>
          <a:p>
            <a:r>
              <a:rPr lang="en-CA" dirty="0" smtClean="0"/>
              <a:t>http://www.wired.com/2015/01/rather-potato-chip-penny/</a:t>
            </a:r>
          </a:p>
          <a:p>
            <a:r>
              <a:rPr lang="en-CA" b="0" dirty="0" smtClean="0"/>
              <a:t>Potato Chip or a Penny from Wired-</a:t>
            </a:r>
            <a:r>
              <a:rPr lang="en-CA" dirty="0" smtClean="0"/>
              <a:t> During lunch, my son had a great insight. Here’s what he had to say. “</a:t>
            </a:r>
            <a:r>
              <a:rPr lang="en-CA" i="1" dirty="0" smtClean="0"/>
              <a:t>This chip is worth a penny. There are probably 200 chips in the whole bag of potato chips and the bag cost like $2.00. That means that each chip is a penny. You are eating a penny.</a:t>
            </a:r>
            <a:r>
              <a:rPr lang="en-CA" dirty="0" smtClean="0"/>
              <a:t>”  Have students find the unit price of one potato chip.  How do other types of chips compare? 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3665-E4C1-4CCE-A9AA-F4A1C73399C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91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Once students have had a chance to answer the</a:t>
            </a:r>
            <a:r>
              <a:rPr lang="en-CA" baseline="0" dirty="0" smtClean="0"/>
              <a:t> Potato chip or penny question, have them try to estimate the price of a single potato chip.  What information would they need to calculate the actual price.  Would a potato chip or a Dorito cost more?  Why do you think this? (potato vice corn, profit margins, different companies might be more efficient, location of factory and labour/transportation costs?)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3665-E4C1-4CCE-A9AA-F4A1C73399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19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Price per</a:t>
            </a:r>
            <a:r>
              <a:rPr lang="en-CA" baseline="0" dirty="0" smtClean="0"/>
              <a:t> calorie… </a:t>
            </a:r>
            <a:r>
              <a:rPr lang="en-CA" baseline="0" dirty="0" smtClean="0"/>
              <a:t>a classic debate by poor college students.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7EBC6-1C7B-48FF-B813-A47D7C083D8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2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7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78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01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41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82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8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80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8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77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4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45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6C96-CAE8-49B2-BCB2-785467C545FA}" type="datetimeFigureOut">
              <a:rPr lang="en-CA" smtClean="0"/>
              <a:t>18/02/2015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4B12-2F48-4DF4-80A2-7476C820E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2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nny vs. a potato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798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Would You Rather Have </a:t>
            </a:r>
            <a:br>
              <a:rPr lang="en-CA" dirty="0" smtClean="0"/>
            </a:br>
            <a:r>
              <a:rPr lang="en-CA" dirty="0" smtClean="0"/>
              <a:t>a </a:t>
            </a:r>
            <a:r>
              <a:rPr lang="en-CA" dirty="0" smtClean="0"/>
              <a:t>Penny or a Potato Chip?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04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2088232"/>
          </a:xfrm>
        </p:spPr>
        <p:txBody>
          <a:bodyPr>
            <a:noAutofit/>
          </a:bodyPr>
          <a:lstStyle/>
          <a:p>
            <a:r>
              <a:rPr lang="en-CA" sz="6600" i="1" dirty="0"/>
              <a:t>How much does </a:t>
            </a:r>
            <a:r>
              <a:rPr lang="en-CA" sz="6600" i="1" dirty="0" smtClean="0"/>
              <a:t/>
            </a:r>
            <a:br>
              <a:rPr lang="en-CA" sz="6600" i="1" dirty="0" smtClean="0"/>
            </a:br>
            <a:r>
              <a:rPr lang="en-CA" sz="6600" i="1" dirty="0" smtClean="0"/>
              <a:t>a </a:t>
            </a:r>
            <a:r>
              <a:rPr lang="en-CA" sz="6600" i="1" dirty="0"/>
              <a:t>potato chip cost</a:t>
            </a:r>
            <a:r>
              <a:rPr lang="en-CA" sz="6600" i="1" dirty="0" smtClean="0"/>
              <a:t>?</a:t>
            </a:r>
            <a:endParaRPr lang="en-CA" sz="6600" i="1" dirty="0"/>
          </a:p>
        </p:txBody>
      </p:sp>
    </p:spTree>
    <p:extLst>
      <p:ext uri="{BB962C8B-B14F-4D97-AF65-F5344CB8AC3E}">
        <p14:creationId xmlns:p14="http://schemas.microsoft.com/office/powerpoint/2010/main" val="27639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9905" r="8824"/>
          <a:stretch/>
        </p:blipFill>
        <p:spPr>
          <a:xfrm rot="5400000">
            <a:off x="-78973" y="1383230"/>
            <a:ext cx="5170717" cy="40776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4584" r="14736" b="8569"/>
          <a:stretch/>
        </p:blipFill>
        <p:spPr>
          <a:xfrm rot="5400000">
            <a:off x="4213737" y="1474790"/>
            <a:ext cx="5161477" cy="3907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623731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255g bag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28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8194" r="16655" b="9587"/>
          <a:stretch/>
        </p:blipFill>
        <p:spPr>
          <a:xfrm rot="5400000">
            <a:off x="3800473" y="1248197"/>
            <a:ext cx="5519936" cy="4264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/>
          <a:stretch/>
        </p:blipFill>
        <p:spPr>
          <a:xfrm rot="5400000">
            <a:off x="-382151" y="1686405"/>
            <a:ext cx="5519936" cy="3388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3731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265g bag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7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5" r="5607"/>
          <a:stretch/>
        </p:blipFill>
        <p:spPr>
          <a:xfrm rot="5400000">
            <a:off x="-666296" y="1610512"/>
            <a:ext cx="6218857" cy="3663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29489" r="40927" b="27019"/>
          <a:stretch/>
        </p:blipFill>
        <p:spPr>
          <a:xfrm rot="5400000">
            <a:off x="4241236" y="2103580"/>
            <a:ext cx="3788231" cy="2982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585689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225g bag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5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2875" r="24419" b="21093"/>
          <a:stretch/>
        </p:blipFill>
        <p:spPr>
          <a:xfrm rot="5400000">
            <a:off x="4590390" y="1178361"/>
            <a:ext cx="4669970" cy="3842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0438" y="1483212"/>
            <a:ext cx="5748064" cy="431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6" y="5901177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300g bag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7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Questions…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CA" dirty="0"/>
              <a:t>But wait!  There are still more questions.</a:t>
            </a:r>
          </a:p>
          <a:p>
            <a:pPr fontAlgn="base"/>
            <a:r>
              <a:rPr lang="en-CA" dirty="0"/>
              <a:t>Do bigger bags of chips have a lower chip price than those tiny bags from the vending machine?</a:t>
            </a:r>
          </a:p>
          <a:p>
            <a:pPr fontAlgn="base"/>
            <a:r>
              <a:rPr lang="en-CA" dirty="0"/>
              <a:t>How much does it cost for the bag itself</a:t>
            </a:r>
            <a:r>
              <a:rPr lang="en-CA" dirty="0" smtClean="0"/>
              <a:t>? </a:t>
            </a:r>
          </a:p>
          <a:p>
            <a:pPr lvl="1" fontAlgn="base"/>
            <a:r>
              <a:rPr lang="en-CA" dirty="0" smtClean="0"/>
              <a:t>What is the surface area of each of those bags? </a:t>
            </a:r>
          </a:p>
          <a:p>
            <a:pPr lvl="1" fontAlgn="base"/>
            <a:r>
              <a:rPr lang="en-CA" dirty="0" smtClean="0"/>
              <a:t>How might you calculate volume of a bag like that?</a:t>
            </a:r>
            <a:endParaRPr lang="en-CA" dirty="0"/>
          </a:p>
          <a:p>
            <a:pPr fontAlgn="base"/>
            <a:r>
              <a:rPr lang="en-CA" dirty="0"/>
              <a:t>What is the price per calorie?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6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18039" cy="5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144</Words>
  <Application>Microsoft Office PowerPoint</Application>
  <PresentationFormat>On-screen Show (4:3)</PresentationFormat>
  <Paragraphs>21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Would You Rather Have  a Penny or a Potato Chip?</vt:lpstr>
      <vt:lpstr>How much does  a potato chip cost?</vt:lpstr>
      <vt:lpstr>PowerPoint Presentation</vt:lpstr>
      <vt:lpstr>PowerPoint Presentation</vt:lpstr>
      <vt:lpstr>PowerPoint Presentation</vt:lpstr>
      <vt:lpstr>PowerPoint Presentation</vt:lpstr>
      <vt:lpstr>More Questions…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 Have  a Potato Chip or a Penny?</dc:title>
  <dc:creator>Erick Lee</dc:creator>
  <cp:lastModifiedBy>user</cp:lastModifiedBy>
  <cp:revision>8</cp:revision>
  <dcterms:created xsi:type="dcterms:W3CDTF">2015-02-18T02:42:26Z</dcterms:created>
  <dcterms:modified xsi:type="dcterms:W3CDTF">2015-02-18T14:40:07Z</dcterms:modified>
</cp:coreProperties>
</file>